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4" r:id="rId2"/>
    <p:sldId id="266" r:id="rId3"/>
    <p:sldId id="314" r:id="rId4"/>
    <p:sldId id="313" r:id="rId5"/>
    <p:sldId id="287" r:id="rId6"/>
    <p:sldId id="289" r:id="rId7"/>
    <p:sldId id="285" r:id="rId8"/>
    <p:sldId id="295" r:id="rId9"/>
    <p:sldId id="299" r:id="rId10"/>
    <p:sldId id="300" r:id="rId11"/>
    <p:sldId id="301" r:id="rId12"/>
    <p:sldId id="302" r:id="rId13"/>
    <p:sldId id="296" r:id="rId14"/>
    <p:sldId id="297" r:id="rId15"/>
    <p:sldId id="298" r:id="rId16"/>
    <p:sldId id="303" r:id="rId17"/>
    <p:sldId id="304" r:id="rId18"/>
    <p:sldId id="311" r:id="rId19"/>
    <p:sldId id="308" r:id="rId20"/>
    <p:sldId id="309" r:id="rId21"/>
    <p:sldId id="310" r:id="rId22"/>
    <p:sldId id="307" r:id="rId23"/>
    <p:sldId id="312" r:id="rId24"/>
    <p:sldId id="315" r:id="rId25"/>
    <p:sldId id="305" r:id="rId26"/>
    <p:sldId id="272" r:id="rId27"/>
    <p:sldId id="280" r:id="rId28"/>
    <p:sldId id="277" r:id="rId29"/>
    <p:sldId id="279" r:id="rId30"/>
    <p:sldId id="281" r:id="rId31"/>
    <p:sldId id="278" r:id="rId32"/>
    <p:sldId id="282" r:id="rId33"/>
    <p:sldId id="283" r:id="rId34"/>
    <p:sldId id="291" r:id="rId35"/>
    <p:sldId id="292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7F7F7F"/>
    <a:srgbClr val="FFC61B"/>
    <a:srgbClr val="3978B1"/>
    <a:srgbClr val="FF99FF"/>
    <a:srgbClr val="FFC518"/>
    <a:srgbClr val="387AB2"/>
    <a:srgbClr val="377AB1"/>
    <a:srgbClr val="377BB2"/>
    <a:srgbClr val="3A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04" autoAdjust="0"/>
  </p:normalViewPr>
  <p:slideViewPr>
    <p:cSldViewPr snapToGrid="0">
      <p:cViewPr varScale="1">
        <p:scale>
          <a:sx n="113" d="100"/>
          <a:sy n="113" d="100"/>
        </p:scale>
        <p:origin x="120" y="12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18:05:26.075" v="3064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">
        <pc:chgData name="Lim Kelvin" userId="624f6ae12bb7b72b" providerId="LiveId" clId="{B272414D-B18A-4D81-997D-E20EBAE48599}" dt="2024-12-21T16:15:52.263" v="1745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mod addAnim delAnim modAnim">
        <pc:chgData name="Lim Kelvin" userId="624f6ae12bb7b72b" providerId="LiveId" clId="{B272414D-B18A-4D81-997D-E20EBAE48599}" dt="2024-12-21T18:05:26.075" v="3064" actId="1076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05:26.075" v="3064" actId="1076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mod">
          <ac:chgData name="Lim Kelvin" userId="624f6ae12bb7b72b" providerId="LiveId" clId="{B272414D-B18A-4D81-997D-E20EBAE48599}" dt="2024-12-21T18:05:17.169" v="3063" actId="1076"/>
          <ac:spMkLst>
            <pc:docMk/>
            <pc:sldMk cId="3777312577" sldId="305"/>
            <ac:spMk id="19" creationId="{917C8E2B-87B7-4DE4-85FF-415DD4E96AE7}"/>
          </ac:spMkLst>
        </pc:s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mod modVis">
          <ac:chgData name="Lim Kelvin" userId="624f6ae12bb7b72b" providerId="LiveId" clId="{B272414D-B18A-4D81-997D-E20EBAE48599}" dt="2024-12-21T15:10:00.501" v="1473" actId="14430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6:45:58.274" v="2426" actId="207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6:45:58.274" v="2426" actId="207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mod">
          <ac:chgData name="Lim Kelvin" userId="624f6ae12bb7b72b" providerId="LiveId" clId="{B272414D-B18A-4D81-997D-E20EBAE48599}" dt="2024-12-21T14:54:29.273" v="1347" actId="1076"/>
          <ac:spMkLst>
            <pc:docMk/>
            <pc:sldMk cId="3595532849" sldId="307"/>
            <ac:spMk id="49" creationId="{89860FFF-249F-4483-A53D-C8A758BC92C1}"/>
          </ac:spMkLst>
        </pc:spChg>
        <pc:spChg chg="add mod">
          <ac:chgData name="Lim Kelvin" userId="624f6ae12bb7b72b" providerId="LiveId" clId="{B272414D-B18A-4D81-997D-E20EBAE48599}" dt="2024-12-21T14:54:27.303" v="1346" actId="1076"/>
          <ac:spMkLst>
            <pc:docMk/>
            <pc:sldMk cId="3595532849" sldId="307"/>
            <ac:spMk id="50" creationId="{4BF25231-FE05-4CFA-B7D9-E1F2B0410D1E}"/>
          </ac:spMkLst>
        </pc:spChg>
        <pc:spChg chg="add mod">
          <ac:chgData name="Lim Kelvin" userId="624f6ae12bb7b72b" providerId="LiveId" clId="{B272414D-B18A-4D81-997D-E20EBAE48599}" dt="2024-12-21T14:54:33.081" v="1350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delAnim modAnim">
        <pc:chgData name="Lim Kelvin" userId="624f6ae12bb7b72b" providerId="LiveId" clId="{B272414D-B18A-4D81-997D-E20EBAE48599}" dt="2024-12-21T17:15:48.459" v="2643" actId="1076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6:12:07.407" v="1705" actId="403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">
        <pc:chgData name="Lim Kelvin" userId="624f6ae12bb7b72b" providerId="LiveId" clId="{B272414D-B18A-4D81-997D-E20EBAE48599}" dt="2024-12-21T17:16:45.783" v="2649" actId="20577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">
          <ac:chgData name="Lim Kelvin" userId="624f6ae12bb7b72b" providerId="LiveId" clId="{B272414D-B18A-4D81-997D-E20EBAE48599}" dt="2024-12-21T16:11:55.101" v="1697" actId="403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">
          <ac:chgData name="Lim Kelvin" userId="624f6ae12bb7b72b" providerId="LiveId" clId="{B272414D-B18A-4D81-997D-E20EBAE48599}" dt="2024-12-21T16:11:58.148" v="1699" actId="403"/>
          <ac:spMkLst>
            <pc:docMk/>
            <pc:sldMk cId="339878300" sldId="309"/>
            <ac:spMk id="26" creationId="{1516DFD1-B019-42B4-A2AD-3330CB025E30}"/>
          </ac:spMkLst>
        </pc:spChg>
        <pc:spChg chg="add mod">
          <ac:chgData name="Lim Kelvin" userId="624f6ae12bb7b72b" providerId="LiveId" clId="{B272414D-B18A-4D81-997D-E20EBAE48599}" dt="2024-12-21T17:16:45.783" v="2649" actId="20577"/>
          <ac:spMkLst>
            <pc:docMk/>
            <pc:sldMk cId="339878300" sldId="309"/>
            <ac:spMk id="27" creationId="{3D26C459-2547-480A-ADB5-1850FF651432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modAnim">
        <pc:chgData name="Lim Kelvin" userId="624f6ae12bb7b72b" providerId="LiveId" clId="{B272414D-B18A-4D81-997D-E20EBAE48599}" dt="2024-12-21T17:16:51.492" v="2650" actId="20577"/>
        <pc:sldMkLst>
          <pc:docMk/>
          <pc:sldMk cId="2045337599" sldId="310"/>
        </pc:sldMkLst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mod">
          <ac:chgData name="Lim Kelvin" userId="624f6ae12bb7b72b" providerId="LiveId" clId="{B272414D-B18A-4D81-997D-E20EBAE48599}" dt="2024-12-21T16:11:40.995" v="1689" actId="403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mod">
          <ac:chgData name="Lim Kelvin" userId="624f6ae12bb7b72b" providerId="LiveId" clId="{B272414D-B18A-4D81-997D-E20EBAE48599}" dt="2024-12-21T17:16:51.492" v="2650" actId="20577"/>
          <ac:spMkLst>
            <pc:docMk/>
            <pc:sldMk cId="2045337599" sldId="310"/>
            <ac:spMk id="27" creationId="{30A81F32-7A1F-4441-8309-8E2D9FFEA353}"/>
          </ac:spMkLst>
        </pc:spChg>
        <pc:spChg chg="add mod">
          <ac:chgData name="Lim Kelvin" userId="624f6ae12bb7b72b" providerId="LiveId" clId="{B272414D-B18A-4D81-997D-E20EBAE48599}" dt="2024-12-21T16:11:47.635" v="1693" actId="403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Anim">
        <pc:chgData name="Lim Kelvin" userId="624f6ae12bb7b72b" providerId="LiveId" clId="{B272414D-B18A-4D81-997D-E20EBAE48599}" dt="2024-12-21T16:45:27.898" v="2422" actId="207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mod delAnim">
        <pc:chgData name="Lim Kelvin" userId="624f6ae12bb7b72b" providerId="LiveId" clId="{B272414D-B18A-4D81-997D-E20EBAE48599}" dt="2024-12-21T18:03:21.873" v="3036" actId="21"/>
        <pc:sldMkLst>
          <pc:docMk/>
          <pc:sldMk cId="727292275" sldId="312"/>
        </pc:sldMkLst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mod">
          <ac:chgData name="Lim Kelvin" userId="624f6ae12bb7b72b" providerId="LiveId" clId="{B272414D-B18A-4D81-997D-E20EBAE48599}" dt="2024-12-21T15:29:59.903" v="1648" actId="1076"/>
          <ac:spMkLst>
            <pc:docMk/>
            <pc:sldMk cId="727292275" sldId="312"/>
            <ac:spMk id="20" creationId="{C33F6C89-F7CE-4995-9830-DFD01887CC96}"/>
          </ac:spMkLst>
        </pc:spChg>
        <pc:spChg chg="add mod ord">
          <ac:chgData name="Lim Kelvin" userId="624f6ae12bb7b72b" providerId="LiveId" clId="{B272414D-B18A-4D81-997D-E20EBAE48599}" dt="2024-12-21T15:29:38.243" v="1644" actId="166"/>
          <ac:spMkLst>
            <pc:docMk/>
            <pc:sldMk cId="727292275" sldId="312"/>
            <ac:spMk id="21" creationId="{7D544893-F6F5-4331-AA8E-CCD9A9241C82}"/>
          </ac:spMkLst>
        </pc:spChg>
        <pc:spChg chg="add mod">
          <ac:chgData name="Lim Kelvin" userId="624f6ae12bb7b72b" providerId="LiveId" clId="{B272414D-B18A-4D81-997D-E20EBAE48599}" dt="2024-12-21T15:03:46.916" v="1434" actId="1076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mod">
          <ac:chgData name="Lim Kelvin" userId="624f6ae12bb7b72b" providerId="LiveId" clId="{B272414D-B18A-4D81-997D-E20EBAE48599}" dt="2024-12-21T15:29:54.754" v="1647" actId="1076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mod">
          <ac:chgData name="Lim Kelvin" userId="624f6ae12bb7b72b" providerId="LiveId" clId="{B272414D-B18A-4D81-997D-E20EBAE48599}" dt="2024-12-21T17:30:29.664" v="2722" actId="1076"/>
          <ac:spMkLst>
            <pc:docMk/>
            <pc:sldMk cId="727292275" sldId="312"/>
            <ac:spMk id="25" creationId="{AE47D4F0-069E-4A18-88BA-808FD5E748D2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grpChg chg="add del mod">
          <ac:chgData name="Lim Kelvin" userId="624f6ae12bb7b72b" providerId="LiveId" clId="{B272414D-B18A-4D81-997D-E20EBAE48599}" dt="2024-12-21T17:29:43.096" v="2711" actId="11530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mod">
          <ac:chgData name="Lim Kelvin" userId="624f6ae12bb7b72b" providerId="LiveId" clId="{B272414D-B18A-4D81-997D-E20EBAE48599}" dt="2024-12-21T17:30:53.874" v="2723" actId="1076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17:07:02.741" v="2589" actId="20577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17:07:01.602" v="2588" actId="20577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mod delAnim">
        <pc:chgData name="Lim Kelvin" userId="624f6ae12bb7b72b" providerId="LiveId" clId="{B272414D-B18A-4D81-997D-E20EBAE48599}" dt="2024-12-21T17:56:39.732" v="2983" actId="13244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4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2431178" y="552223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05ED8-EFF5-46F2-BEED-1F3AB5411EB2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2E0400-898F-4CD5-AD95-E8DB765F7870}"/>
              </a:ext>
            </a:extLst>
          </p:cNvPr>
          <p:cNvSpPr txBox="1"/>
          <p:nvPr/>
        </p:nvSpPr>
        <p:spPr>
          <a:xfrm>
            <a:off x="5784786" y="2009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5DA9D-BA6E-4E04-9F21-50C9CAB7458B}"/>
              </a:ext>
            </a:extLst>
          </p:cNvPr>
          <p:cNvSpPr txBox="1"/>
          <p:nvPr/>
        </p:nvSpPr>
        <p:spPr>
          <a:xfrm>
            <a:off x="2943042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1FF77-3703-49D9-BBE1-22540E3C3509}"/>
              </a:ext>
            </a:extLst>
          </p:cNvPr>
          <p:cNvSpPr txBox="1"/>
          <p:nvPr/>
        </p:nvSpPr>
        <p:spPr>
          <a:xfrm>
            <a:off x="8497749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3F6C89-F7CE-4995-9830-DFD01887CC96}"/>
              </a:ext>
            </a:extLst>
          </p:cNvPr>
          <p:cNvSpPr txBox="1"/>
          <p:nvPr/>
        </p:nvSpPr>
        <p:spPr>
          <a:xfrm>
            <a:off x="5806426" y="18912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44893-F6F5-4331-AA8E-CCD9A9241C82}"/>
              </a:ext>
            </a:extLst>
          </p:cNvPr>
          <p:cNvSpPr txBox="1"/>
          <p:nvPr/>
        </p:nvSpPr>
        <p:spPr>
          <a:xfrm>
            <a:off x="2948725" y="454492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4324B-2B0D-4D9B-8672-255BE7A0551A}"/>
              </a:ext>
            </a:extLst>
          </p:cNvPr>
          <p:cNvSpPr txBox="1"/>
          <p:nvPr/>
        </p:nvSpPr>
        <p:spPr>
          <a:xfrm>
            <a:off x="8465498" y="455655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624B8E-F011-4833-82F1-C1B4F23646E5}"/>
              </a:ext>
            </a:extLst>
          </p:cNvPr>
          <p:cNvSpPr/>
          <p:nvPr/>
        </p:nvSpPr>
        <p:spPr>
          <a:xfrm>
            <a:off x="7904805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377419" y="2797843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7D4F0-069E-4A18-88BA-808FD5E748D2}"/>
              </a:ext>
            </a:extLst>
          </p:cNvPr>
          <p:cNvSpPr/>
          <p:nvPr/>
        </p:nvSpPr>
        <p:spPr>
          <a:xfrm>
            <a:off x="4917953" y="5117811"/>
            <a:ext cx="2233613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661929C-C936-4F81-ACD3-ED53B7E8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816" y="3816277"/>
            <a:ext cx="2479626" cy="2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57880BD-7B04-4933-BF98-1847185F14A9}"/>
              </a:ext>
            </a:extLst>
          </p:cNvPr>
          <p:cNvSpPr/>
          <p:nvPr/>
        </p:nvSpPr>
        <p:spPr>
          <a:xfrm>
            <a:off x="4474873" y="50138"/>
            <a:ext cx="3242254" cy="51402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outline">
            <a:extLst>
              <a:ext uri="{FF2B5EF4-FFF2-40B4-BE49-F238E27FC236}">
                <a16:creationId xmlns:a16="http://schemas.microsoft.com/office/drawing/2014/main" id="{0725EFF7-46D2-4A62-933E-227D3CA1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322" y="5814544"/>
            <a:ext cx="2479626" cy="247962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ECF83B0-7E18-49D0-8023-8F45F99D656E}"/>
              </a:ext>
            </a:extLst>
          </p:cNvPr>
          <p:cNvSpPr/>
          <p:nvPr/>
        </p:nvSpPr>
        <p:spPr>
          <a:xfrm>
            <a:off x="9044589" y="1982768"/>
            <a:ext cx="2724002" cy="22874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pl">
            <a:extLst>
              <a:ext uri="{FF2B5EF4-FFF2-40B4-BE49-F238E27FC236}">
                <a16:creationId xmlns:a16="http://schemas.microsoft.com/office/drawing/2014/main" id="{527C74D9-749F-4FCA-A89D-ABDDB42D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836" y="1260719"/>
            <a:ext cx="2479626" cy="247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1277531" y="134528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61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B7DA40-700E-4F8F-863F-D2AD4F3A7D86}"/>
              </a:ext>
            </a:extLst>
          </p:cNvPr>
          <p:cNvSpPr/>
          <p:nvPr/>
        </p:nvSpPr>
        <p:spPr>
          <a:xfrm>
            <a:off x="-516467" y="1164166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7C8E2B-87B7-4DE4-85FF-415DD4E96AE7}"/>
              </a:ext>
            </a:extLst>
          </p:cNvPr>
          <p:cNvSpPr/>
          <p:nvPr/>
        </p:nvSpPr>
        <p:spPr>
          <a:xfrm>
            <a:off x="6663266" y="23029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1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886</Words>
  <Application>Microsoft Office PowerPoint</Application>
  <PresentationFormat>Widescreen</PresentationFormat>
  <Paragraphs>117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微软雅黑</vt:lpstr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52</cp:revision>
  <dcterms:created xsi:type="dcterms:W3CDTF">2024-12-20T09:43:29Z</dcterms:created>
  <dcterms:modified xsi:type="dcterms:W3CDTF">2024-12-21T18:06:57Z</dcterms:modified>
</cp:coreProperties>
</file>